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6" r:id="rId9"/>
    <p:sldId id="265" r:id="rId10"/>
    <p:sldId id="264" r:id="rId11"/>
    <p:sldId id="267" r:id="rId12"/>
    <p:sldId id="268" r:id="rId13"/>
    <p:sldId id="270" r:id="rId14"/>
    <p:sldId id="271" r:id="rId15"/>
    <p:sldId id="269" r:id="rId16"/>
    <p:sldId id="272" r:id="rId17"/>
    <p:sldId id="274" r:id="rId18"/>
    <p:sldId id="273" r:id="rId19"/>
    <p:sldId id="275" r:id="rId20"/>
    <p:sldId id="278" r:id="rId21"/>
    <p:sldId id="25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0;&#1088;&#1080;&#1082;\Desktop\Pesenka_o_druzhbe_-_Veselaya_pesenka_pro_druzej_(iPlayer.f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 smtClean="0"/>
              <a:t>Мы друзья</a:t>
            </a:r>
            <a:endParaRPr lang="ru-RU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0"/>
            <a:ext cx="7400925" cy="2071678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Группа раннего возраста «Ежики»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</a:rPr>
              <a:t>МАДОУ № 59  г.Кушва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Pesenka_o_druzhbe_-_Veselaya_pesenka_pro_druzej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Фото\Фото00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252028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Юрик\Desktop\Фото\Фото0105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39248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Юрик\Desktop\Фото\Фото01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2207419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рик\Desktop\Фото\Фото01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005064"/>
            <a:ext cx="1935956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17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Фото\Фото0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66429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Юрик\Desktop\Фото\Фото012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980728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Юрик\Desktop\Фото\Фото01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860800"/>
            <a:ext cx="22479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5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отчет за год\103_FUJI\DSCF35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04056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Юрик\Desktop\отчет за год\Новая папка (4)\DSCF3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924944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22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отчет за год\Новая папка (4)\DSCF35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Юрик\Desktop\отчет за год\Новая папка (4)\DSCF35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74722"/>
            <a:ext cx="5940425" cy="3083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86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Юрик\Desktop\отчет за год\Новая папка (4)\DSCF35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02916"/>
            <a:ext cx="4211960" cy="665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25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Юрик\Desktop\отчет за год\Новая папка (4)\IMAG0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6768009" cy="5084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6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отчет за год\педсовет\DSCF33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940425" cy="334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Юрик\Desktop\отчет за год\педсовет\DSCF3363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590465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5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Юрик\Desktop\отчет за год\педсовет\IMAG034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676875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34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отчет за год\педсовет\Рисунок1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2562225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Юрик\Desktop\отчет за год\педсовет\Рисунок1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48680"/>
            <a:ext cx="3476625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Юрик\Desktop\отчет за год\педсовет\Рисунок1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284984"/>
            <a:ext cx="237626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34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отчет за год\прогулка\im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59404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17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3071813"/>
            <a:ext cx="8158163" cy="34829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Рисунок 3" descr="C:\Users\Юрик\Desktop\103_FUJI\DSCF36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849694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28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рисунки\сканчек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669674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32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Юрик\Desktop\103_FUJI\DSCF36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2160240" cy="352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C:\Users\Юрик\Desktop\103_FUJI\DSCF364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05064"/>
            <a:ext cx="540060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рик\Desktop\103_FUJI\DSCF36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88640"/>
            <a:ext cx="22322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69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Юрик\Desktop\103_FUJI\DSCF36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687625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70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C:\Users\Юрик\Desktop\103_FUJI\DSCF369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09634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рик\Desktop\103_FUJI\DSCF36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84784"/>
            <a:ext cx="3020864" cy="486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66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C:\Users\Юрик\Desktop\103_FUJI\DSCF365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2088232" cy="381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Юрик\Desktop\103_FUJI\DSCF37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764704"/>
            <a:ext cx="4264025" cy="239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рик\Desktop\103_FUJI\DSCF37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933056"/>
            <a:ext cx="4206875" cy="236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58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103_FUJI\DSCF37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4330700" cy="243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Юрик\Desktop\103_FUJI\DSCF37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01008"/>
            <a:ext cx="3892550" cy="218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Юрик\Desktop\103_FUJI\DSCF37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92896"/>
            <a:ext cx="252553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16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Юрик\Desktop\103_FUJI\DSCF37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445000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Юрик\Desktop\Фото\Фото01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2466975" cy="32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Юрик\Desktop\Фото\Фото01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924944"/>
            <a:ext cx="2543175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51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C:\Users\Юрик\Desktop\103_FUJI\DSCF374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684076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64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125</TotalTime>
  <Words>24</Words>
  <Application>Microsoft Office PowerPoint</Application>
  <PresentationFormat>Экран (4:3)</PresentationFormat>
  <Paragraphs>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Шаблон 2</vt:lpstr>
      <vt:lpstr>Мы друзья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Используемые ресурсы: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друзья</dc:title>
  <dc:creator>Юрик</dc:creator>
  <cp:lastModifiedBy>Юрик</cp:lastModifiedBy>
  <cp:revision>13</cp:revision>
  <dcterms:created xsi:type="dcterms:W3CDTF">2016-05-29T10:24:22Z</dcterms:created>
  <dcterms:modified xsi:type="dcterms:W3CDTF">2016-05-29T12:30:00Z</dcterms:modified>
</cp:coreProperties>
</file>